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73" r:id="rId3"/>
  </p:sldMasterIdLst>
  <p:sldIdLst>
    <p:sldId id="347" r:id="rId4"/>
    <p:sldId id="357" r:id="rId5"/>
    <p:sldId id="257" r:id="rId6"/>
    <p:sldId id="258" r:id="rId7"/>
    <p:sldId id="348" r:id="rId8"/>
    <p:sldId id="311" r:id="rId9"/>
    <p:sldId id="349" r:id="rId10"/>
    <p:sldId id="350" r:id="rId11"/>
    <p:sldId id="351" r:id="rId12"/>
    <p:sldId id="352" r:id="rId13"/>
    <p:sldId id="353" r:id="rId14"/>
    <p:sldId id="317" r:id="rId15"/>
    <p:sldId id="354" r:id="rId16"/>
    <p:sldId id="355" r:id="rId17"/>
    <p:sldId id="356" r:id="rId18"/>
    <p:sldId id="301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H SarabunPSK" panose="020B0500040200020003" pitchFamily="34" charset="-34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86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ites.google.com/site/rtech268xx/3-2sux-hrux-tawklang-khxng-rabb-suxsar-khxmul-sahrab-kherux-khay-khxmphiwtexr/%E0%B8%95%E0%B8%95.png?attredirects=0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ites.google.com/site/rtech268xx/3-2sux-hrux-tawklang-khxng-rabb-suxsar-khxmul-sahrab-kherux-khay-khxmphiwtexr/%E0%B8%96%E0%B8%96.png?attredirects=0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ites.google.com/site/rtech268xx/3-2sux-hrux-tawklang-khxng-rabb-suxsar-khxmul-sahrab-kherux-khay-khxmphiwtexr/%E0%B8%B6%E0%B8%B6.png?attredirects=0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ites.google.com/site/rtech268xx/3-2sux-hrux-tawklang-khxng-rabb-suxsar-khxmul-sahrab-kherux-khay-khxmphiwtexr/aa.png?attredirects=0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s://sites.google.com/site/rtech268xx/3-2sux-hrux-tawklang-khxng-rabb-suxsar-khxmul-sahrab-kherux-khay-khxmphiwtexr/%E0%B8%84%E0%B8%84.png?attredirects=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728326" y="1816929"/>
            <a:ext cx="509627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+mj-cs"/>
              </a:rPr>
              <a:t>CPSC 341</a:t>
            </a:r>
            <a:endParaRPr lang="ko-KR" alt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95DFD-C1B3-4659-9D02-FFD648BAC337}"/>
              </a:ext>
            </a:extLst>
          </p:cNvPr>
          <p:cNvSpPr txBox="1"/>
          <p:nvPr/>
        </p:nvSpPr>
        <p:spPr>
          <a:xfrm>
            <a:off x="3021497" y="247269"/>
            <a:ext cx="906815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9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+mj-cs"/>
              </a:rPr>
              <a:t>Data Communication</a:t>
            </a:r>
            <a:endParaRPr lang="ko-KR" altLang="en-US" sz="9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TH SarabunPSK" panose="020B0500040200020003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7032958" y="524316"/>
            <a:ext cx="4893998" cy="794448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</a:t>
            </a:r>
            <a:r>
              <a:rPr lang="th-TH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Calibri" panose="020F0502020204030204" pitchFamily="34" charset="0"/>
                <a:cs typeface="TH SarabunPSK" panose="020B0500040200020003" pitchFamily="34" charset="-34"/>
              </a:rPr>
              <a:t>อินฟราเรด (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infrared)</a:t>
            </a:r>
            <a:endParaRPr lang="en-US" sz="123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AEE0-E492-42FD-8314-A48321A46D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76" y="1318764"/>
            <a:ext cx="9168848" cy="5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36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7364263" y="522606"/>
            <a:ext cx="4602450" cy="7713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(5)  </a:t>
            </a:r>
            <a:r>
              <a:rPr lang="th-TH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โมเด็ม (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modem)</a:t>
            </a:r>
            <a:endParaRPr lang="en-US" sz="123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E1058E9-7368-43D3-8871-D9628A69CF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57" y="1293971"/>
            <a:ext cx="9369286" cy="5146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651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159403" y="0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อุปกรณ์เครือข่าย</a:t>
            </a:r>
            <a:endParaRPr 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511986" y="3429000"/>
            <a:ext cx="19396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1.</a:t>
            </a:r>
            <a:r>
              <a:rPr lang="th-TH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ฮับ 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(hub) </a:t>
            </a:r>
            <a:endParaRPr lang="ko-KR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578910" y="4136886"/>
            <a:ext cx="5517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เป็นอุปกรณ์รวมสัญญาณที่มาจากอุปกรณ์ รับ-ส่งหลายๆ สถานีเข้าด้วยกัน ข้อมูลที่รับ-ส่งผ่านฮับจากเครื่อง คอมพิวเตอร์เครื่องหนึ่งจะกระจายไปยังคอมพิวเตอร์เครื่อง</a:t>
            </a:r>
            <a:r>
              <a:rPr lang="th-TH" sz="24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อื่นๆ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F86D581F-DAC0-4675-8A6C-E8FE4FCF1D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24" y="1164892"/>
            <a:ext cx="3941695" cy="2971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159403" y="0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อุปกรณ์เครือข่าย</a:t>
            </a:r>
            <a:endParaRPr 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511986" y="3429001"/>
            <a:ext cx="31588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2.  </a:t>
            </a:r>
            <a:r>
              <a:rPr lang="th-TH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สวิตช์ 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(switch) </a:t>
            </a:r>
            <a:endParaRPr lang="ko-KR" altLang="en-US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578910" y="4136886"/>
            <a:ext cx="499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เป็นอุปกรณ์รวมสัญญาณเช่นเดียวกับฮับ แต่มีข้อแตกต่าง คือ การรับ-ส่งข้อมูลจากสถานีหรืออุปกรณ์ตัวหนึ่ง จะไม่กระจายไปยังทุกสถานีเหมือนฮับ 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F0C347C-5D05-443C-8FA9-8AA11B8E27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1903"/>
            <a:ext cx="4992866" cy="3510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505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159403" y="0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อุปกรณ์เครือข่าย</a:t>
            </a:r>
            <a:endParaRPr 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511986" y="3429001"/>
            <a:ext cx="665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3.  </a:t>
            </a:r>
            <a:r>
              <a:rPr lang="th-TH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อุปกรณ์จัดเส้นทางหรือเราเตอร์ (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router) </a:t>
            </a:r>
            <a:endParaRPr lang="ko-KR" altLang="en-US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1082161" y="4125844"/>
            <a:ext cx="5517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ในการเชื่อมโยงเครือข่ายคอมพิวเตอร์จะต้องมีการเชื่อมโยงหลายๆ เครือข่ายหรืออุปกรณ์หลายๆ อย่างเข้าด้วยกัน อุปกรณ์จัดเส้นทางจะมีหน้าที่หาเส้นทางที่เหมาะสม เพื่อให้การส่งข้อมูลเป็นไปอย่างมีประสิทธิภาพ</a:t>
            </a:r>
            <a:endParaRPr lang="en-US" altLang="ko-KR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C333F17-1C39-483F-AE59-0E7157E8C1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870258"/>
            <a:ext cx="4439478" cy="3255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05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159403" y="0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อุปกรณ์เครือข่าย</a:t>
            </a:r>
            <a:endParaRPr 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710768" y="2682104"/>
            <a:ext cx="4590102" cy="1512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   </a:t>
            </a:r>
            <a:r>
              <a:rPr lang="th-TH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โพรโทคอล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r>
              <a:rPr lang="th-TH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(protocol) </a:t>
            </a:r>
            <a:endParaRPr lang="ko-KR" altLang="en-US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578910" y="4136886"/>
            <a:ext cx="5517090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ข้อกำหนอหรือข้อตกลงที่ใช้ควบคุมการสื่อสารข้อมูลในเครือข่ายคอมพิวเตอร์ หรืออุปกรณ์เครือข่ายที่ใช้โพรโทคอ</a:t>
            </a:r>
            <a:r>
              <a:rPr lang="th-TH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ลช</a:t>
            </a:r>
            <a:r>
              <a:rPr lang="th-TH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นิดเดียวกัน  ซึ่งสามารถติดต่อและส่งข้อมูลระหว่างกันได้ เหมือนกับที่มนุษย์ใช้ภาษาเดียวกันในการสื่อสาร เพื่อให้เกิดความเข้าใจร่วมกันนั้นเอง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1648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95DFD-C1B3-4659-9D02-FFD648BAC337}"/>
              </a:ext>
            </a:extLst>
          </p:cNvPr>
          <p:cNvSpPr txBox="1"/>
          <p:nvPr/>
        </p:nvSpPr>
        <p:spPr>
          <a:xfrm>
            <a:off x="318052" y="461907"/>
            <a:ext cx="110559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altLang="ko-KR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ตัวกลางและอุปกรณ์สำหรับการสื่อสาร</a:t>
            </a:r>
            <a:endParaRPr lang="ko-KR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328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303771" y="103830"/>
            <a:ext cx="7676194" cy="1541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ชนิดของสื่อหรือตัวกลาง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E6286-1729-443F-AEA7-4D7B7FDF40CA}"/>
              </a:ext>
            </a:extLst>
          </p:cNvPr>
          <p:cNvSpPr txBox="1"/>
          <p:nvPr/>
        </p:nvSpPr>
        <p:spPr>
          <a:xfrm>
            <a:off x="9541566" y="1385459"/>
            <a:ext cx="2570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TH SarabunPSK" panose="020B0500040200020003" pitchFamily="34" charset="-34"/>
              </a:rPr>
              <a:t>มีอยู่</a:t>
            </a:r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TH SarabunPSK" panose="020B0500040200020003" pitchFamily="34" charset="-34"/>
              </a:rPr>
              <a:t> ประเภท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54644-0C13-4E0E-BF60-910F747EE598}"/>
              </a:ext>
            </a:extLst>
          </p:cNvPr>
          <p:cNvSpPr txBox="1"/>
          <p:nvPr/>
        </p:nvSpPr>
        <p:spPr>
          <a:xfrm>
            <a:off x="7050158" y="3236374"/>
            <a:ext cx="5062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</a:t>
            </a:r>
            <a:r>
              <a:rPr lang="th-TH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a typeface="Calibri" panose="020F0502020204030204" pitchFamily="34" charset="0"/>
                <a:cs typeface="TH SarabunPSK" panose="020B0500040200020003" pitchFamily="34" charset="-34"/>
              </a:rPr>
              <a:t>สื่อหรือตัวกลางประเภทมีสาย </a:t>
            </a:r>
            <a:endParaRPr lang="ko-KR" altLang="en-US" sz="20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32B44-DD65-4E03-B414-DE1F606B73DF}"/>
              </a:ext>
            </a:extLst>
          </p:cNvPr>
          <p:cNvSpPr txBox="1"/>
          <p:nvPr/>
        </p:nvSpPr>
        <p:spPr>
          <a:xfrm>
            <a:off x="7010401" y="4441257"/>
            <a:ext cx="5287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a typeface="Calibri" panose="020F0502020204030204" pitchFamily="34" charset="0"/>
                <a:cs typeface="TH SarabunPSK" panose="020B0500040200020003" pitchFamily="34" charset="-34"/>
              </a:rPr>
              <a:t> สื่อหรือตัวกลางประเภทไร้สาย </a:t>
            </a:r>
            <a:endParaRPr lang="th-TH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156455" y="0"/>
            <a:ext cx="960431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Calibri" panose="020F0502020204030204" pitchFamily="34" charset="0"/>
                <a:cs typeface="TH SarabunPSK" panose="020B0500040200020003" pitchFamily="34" charset="-34"/>
              </a:rPr>
              <a:t>สื่อหรือตัวกลางประเภทมีสาย </a:t>
            </a:r>
            <a:endParaRPr lang="ko-KR" altLang="en-US" sz="413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6A59B-88D6-438A-8C8C-9ACE82E883A0}"/>
              </a:ext>
            </a:extLst>
          </p:cNvPr>
          <p:cNvSpPr txBox="1"/>
          <p:nvPr/>
        </p:nvSpPr>
        <p:spPr>
          <a:xfrm>
            <a:off x="1028801" y="1278910"/>
            <a:ext cx="9859617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(1) 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สายคู่บิดเกลียว (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twisted pair) 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ภายในประกอบด้วยลวดทองแดง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เส้น แต่ละเส้นมีฉนวนหุ้มแล้วนำมาพันกันเป็นเกลียวสายคู่บิดเกลียวแบ่งเป็น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ชนิด ดังนี้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FC6DE-4E51-49FD-A987-270456F1570E}"/>
              </a:ext>
            </a:extLst>
          </p:cNvPr>
          <p:cNvSpPr txBox="1"/>
          <p:nvPr/>
        </p:nvSpPr>
        <p:spPr>
          <a:xfrm>
            <a:off x="172279" y="2844225"/>
            <a:ext cx="7580244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(1.1) </a:t>
            </a:r>
            <a:r>
              <a:rPr lang="th-TH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สายคู่บิดเกลียวไม่หุ้มฉนวน (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unshielded twisted pair : UTP) 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276F9-B18F-4B4F-A7E5-E70568D58E56}"/>
              </a:ext>
            </a:extLst>
          </p:cNvPr>
          <p:cNvSpPr txBox="1"/>
          <p:nvPr/>
        </p:nvSpPr>
        <p:spPr>
          <a:xfrm>
            <a:off x="5208104" y="3793986"/>
            <a:ext cx="6864627" cy="5847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(1.2) </a:t>
            </a:r>
            <a:r>
              <a:rPr lang="th-TH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สายคู่บิดเกลียวหุ้มฉนวน (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shielded twisted pair: STP) 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5EF1FB-3460-4450-B21C-EAA2DC594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8" y="3776146"/>
            <a:ext cx="4704521" cy="2929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F78795-6333-4533-91C5-82E833D983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4" y="4593490"/>
            <a:ext cx="5762626" cy="2112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156455" y="0"/>
            <a:ext cx="960431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Calibri" panose="020F0502020204030204" pitchFamily="34" charset="0"/>
                <a:cs typeface="TH SarabunPSK" panose="020B0500040200020003" pitchFamily="34" charset="-34"/>
              </a:rPr>
              <a:t>สื่อหรือตัวกลางประเภทมีสาย </a:t>
            </a:r>
            <a:endParaRPr lang="ko-KR" altLang="en-US" sz="413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6A59B-88D6-438A-8C8C-9ACE82E883A0}"/>
              </a:ext>
            </a:extLst>
          </p:cNvPr>
          <p:cNvSpPr txBox="1"/>
          <p:nvPr/>
        </p:nvSpPr>
        <p:spPr>
          <a:xfrm>
            <a:off x="357808" y="1293892"/>
            <a:ext cx="4280452" cy="619272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</a:t>
            </a:r>
            <a:r>
              <a:rPr lang="th-TH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สายโคแอ</a:t>
            </a:r>
            <a:r>
              <a:rPr lang="th-TH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็กเซ</a:t>
            </a:r>
            <a:r>
              <a:rPr lang="th-TH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ียล (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coaxial cable)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FC6DE-4E51-49FD-A987-270456F1570E}"/>
              </a:ext>
            </a:extLst>
          </p:cNvPr>
          <p:cNvSpPr txBox="1"/>
          <p:nvPr/>
        </p:nvSpPr>
        <p:spPr>
          <a:xfrm>
            <a:off x="6912766" y="1475117"/>
            <a:ext cx="4678016" cy="584775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</a:t>
            </a:r>
            <a:r>
              <a:rPr lang="th-TH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สายใยแก้วนำแสง (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fiber-optic cable) </a:t>
            </a:r>
            <a:endParaRPr lang="en-US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276F9-B18F-4B4F-A7E5-E70568D58E56}"/>
              </a:ext>
            </a:extLst>
          </p:cNvPr>
          <p:cNvSpPr txBox="1"/>
          <p:nvPr/>
        </p:nvSpPr>
        <p:spPr>
          <a:xfrm>
            <a:off x="3419061" y="4369974"/>
            <a:ext cx="4280453" cy="646331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แอก</a:t>
            </a:r>
            <a:r>
              <a:rPr lang="th-TH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เซ</a:t>
            </a:r>
            <a:r>
              <a:rPr lang="th-TH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สพอยต์ (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access point) </a:t>
            </a:r>
            <a:endParaRPr lang="en-US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9EF44-4A28-4CEA-BCB0-58423D43F8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" y="2009004"/>
            <a:ext cx="3766930" cy="207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5D0B4-06B9-4200-9A3A-6731D88825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14" y="2198978"/>
            <a:ext cx="3697356" cy="1881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8852F4C-E5B4-4933-ADBF-CA9BE33D5E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77" y="5208104"/>
            <a:ext cx="3154019" cy="155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780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2739254" y="3412435"/>
            <a:ext cx="10318082" cy="90217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th-TH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a typeface="Calibri" panose="020F0502020204030204" pitchFamily="34" charset="0"/>
                <a:cs typeface="TH SarabunPSK" panose="020B0500040200020003" pitchFamily="34" charset="-34"/>
              </a:rPr>
              <a:t>สื่อหรือตัวกลางประเภทไร้สาย </a:t>
            </a:r>
            <a:endParaRPr lang="en-US" sz="239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142489-09FE-4451-BE63-379516F02E45}"/>
              </a:ext>
            </a:extLst>
          </p:cNvPr>
          <p:cNvSpPr/>
          <p:nvPr/>
        </p:nvSpPr>
        <p:spPr>
          <a:xfrm>
            <a:off x="9158172" y="378716"/>
            <a:ext cx="1342267" cy="23935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6D9473-772B-4E72-9F67-001A3E2BA91D}"/>
              </a:ext>
            </a:extLst>
          </p:cNvPr>
          <p:cNvSpPr/>
          <p:nvPr/>
        </p:nvSpPr>
        <p:spPr>
          <a:xfrm>
            <a:off x="10500439" y="378716"/>
            <a:ext cx="1509203" cy="2402545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4731026" y="615371"/>
            <a:ext cx="7235687" cy="7713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 (1)  </a:t>
            </a:r>
            <a:r>
              <a:rPr lang="th-TH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คลื่นวิทยุ (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radio frequency) </a:t>
            </a:r>
            <a:endParaRPr lang="en-US" sz="123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462FD-5B76-4ECA-A3E3-E9189872B9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86" y="1386736"/>
            <a:ext cx="8142427" cy="4909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595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6873932" y="588864"/>
            <a:ext cx="5318068" cy="7713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(2)  </a:t>
            </a:r>
            <a:r>
              <a:rPr lang="th-TH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ดาวเทียม (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satellite) 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AA39B-1D16-4427-BF13-2EAF244BF0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707" y="1360229"/>
            <a:ext cx="8932586" cy="5308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496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5363185" y="403335"/>
            <a:ext cx="6934833" cy="7713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(3)  </a:t>
            </a:r>
            <a:r>
              <a:rPr lang="th-TH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คลื่นไมโครเวฟ (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microwave) </a:t>
            </a:r>
            <a:endParaRPr lang="en-US" sz="123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56C25-6C2A-4237-81BD-C4B6C378D5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4" y="1174700"/>
            <a:ext cx="9474531" cy="5451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03124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375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TH SarabunPSK</vt:lpstr>
      <vt:lpstr>Calibri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Nueng</cp:lastModifiedBy>
  <cp:revision>77</cp:revision>
  <dcterms:created xsi:type="dcterms:W3CDTF">2020-01-20T05:08:25Z</dcterms:created>
  <dcterms:modified xsi:type="dcterms:W3CDTF">2020-09-15T03:25:55Z</dcterms:modified>
</cp:coreProperties>
</file>